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4"/>
  </p:notesMasterIdLst>
  <p:sldIdLst>
    <p:sldId id="269" r:id="rId3"/>
    <p:sldId id="261" r:id="rId4"/>
    <p:sldId id="257" r:id="rId5"/>
    <p:sldId id="267" r:id="rId6"/>
    <p:sldId id="259" r:id="rId7"/>
    <p:sldId id="260" r:id="rId8"/>
    <p:sldId id="262" r:id="rId9"/>
    <p:sldId id="263" r:id="rId10"/>
    <p:sldId id="264" r:id="rId11"/>
    <p:sldId id="265" r:id="rId12"/>
    <p:sldId id="266" r:id="rId13"/>
  </p:sldIdLst>
  <p:sldSz cx="9144000" cy="6858000" type="screen4x3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77" y="4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77A5BB-7EE8-4564-AE6A-FD4B4CA33833}" type="datetimeFigureOut">
              <a:rPr lang="en-GB" smtClean="0"/>
              <a:t>09/04/2021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7D3E8E-D102-48C0-A40D-DBDA3F6AF9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0913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144766-AAC7-4F8A-9FEB-34106E3CA8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8615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B01DF-85BC-446B-8840-C1B8BD187CCF}" type="datetimeFigureOut">
              <a:rPr lang="en-IN" smtClean="0"/>
              <a:t>09-04-2021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79F2B-512A-462B-9C5D-315D7A91A8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6687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B01DF-85BC-446B-8840-C1B8BD187CCF}" type="datetimeFigureOut">
              <a:rPr lang="en-IN" smtClean="0"/>
              <a:t>09-04-2021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79F2B-512A-462B-9C5D-315D7A91A8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9681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B01DF-85BC-446B-8840-C1B8BD187CCF}" type="datetimeFigureOut">
              <a:rPr lang="en-IN" smtClean="0"/>
              <a:t>09-04-2021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79F2B-512A-462B-9C5D-315D7A91A8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57308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FC3C2-D863-4839-BB07-DE8BD534577E}" type="datetime1">
              <a:rPr lang="en-US" smtClean="0"/>
              <a:t>09-Apr-21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E8DA-1291-406D-A2DE-225305CC6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792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0E9BB-872D-4752-BD48-F4F92A164495}" type="datetime1">
              <a:rPr lang="en-US" smtClean="0"/>
              <a:t>09-Apr-21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E8DA-1291-406D-A2DE-225305CC6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0689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E56EA-5941-47AE-8D7B-69053BB09D3A}" type="datetime1">
              <a:rPr lang="en-US" smtClean="0"/>
              <a:t>09-Apr-21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E8DA-1291-406D-A2DE-225305CC6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796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65957-FF10-42D9-9DC4-D3564083B416}" type="datetime1">
              <a:rPr lang="en-US" smtClean="0"/>
              <a:t>09-Apr-21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E8DA-1291-406D-A2DE-225305CC6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6231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67C5B-4ADF-429E-8205-849EA40C8D32}" type="datetime1">
              <a:rPr lang="en-US" smtClean="0"/>
              <a:t>09-Apr-21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E8DA-1291-406D-A2DE-225305CC6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9575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D735C-DCB2-4F85-8755-1C81405713E1}" type="datetime1">
              <a:rPr lang="en-US" smtClean="0"/>
              <a:t>09-Apr-21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E8DA-1291-406D-A2DE-225305CC6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9330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0E3FC-7DC3-4BFA-9E8E-18D4545C12F5}" type="datetime1">
              <a:rPr lang="en-US" smtClean="0"/>
              <a:t>09-Apr-21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E8DA-1291-406D-A2DE-225305CC6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6159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433EB-742F-4AE9-9EBB-32B8D7D25DFF}" type="datetime1">
              <a:rPr lang="en-US" smtClean="0"/>
              <a:t>09-Apr-21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E8DA-1291-406D-A2DE-225305CC6FE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341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B01DF-85BC-446B-8840-C1B8BD187CCF}" type="datetimeFigureOut">
              <a:rPr lang="en-IN" smtClean="0"/>
              <a:t>09-04-2021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79F2B-512A-462B-9C5D-315D7A91A8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42842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40323-EB8B-4EF6-B0C6-E9D01E031EDE}" type="datetime1">
              <a:rPr lang="en-US" smtClean="0"/>
              <a:t>09-Apr-21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5FE8DA-1291-406D-A2DE-225305CC6FE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4085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22862-9C04-4092-BA71-5FE01C28E905}" type="datetime1">
              <a:rPr lang="en-US" smtClean="0"/>
              <a:t>09-Apr-21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E8DA-1291-406D-A2DE-225305CC6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017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5834C-41F6-482F-B7B1-7A9BB3120DB9}" type="datetime1">
              <a:rPr lang="en-US" smtClean="0"/>
              <a:t>09-Apr-21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E8DA-1291-406D-A2DE-225305CC6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580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B01DF-85BC-446B-8840-C1B8BD187CCF}" type="datetimeFigureOut">
              <a:rPr lang="en-IN" smtClean="0"/>
              <a:t>09-04-2021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79F2B-512A-462B-9C5D-315D7A91A8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7898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B01DF-85BC-446B-8840-C1B8BD187CCF}" type="datetimeFigureOut">
              <a:rPr lang="en-IN" smtClean="0"/>
              <a:t>09-04-2021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79F2B-512A-462B-9C5D-315D7A91A8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76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B01DF-85BC-446B-8840-C1B8BD187CCF}" type="datetimeFigureOut">
              <a:rPr lang="en-IN" smtClean="0"/>
              <a:t>09-04-2021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79F2B-512A-462B-9C5D-315D7A91A8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6716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B01DF-85BC-446B-8840-C1B8BD187CCF}" type="datetimeFigureOut">
              <a:rPr lang="en-IN" smtClean="0"/>
              <a:t>09-04-2021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79F2B-512A-462B-9C5D-315D7A91A8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387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B01DF-85BC-446B-8840-C1B8BD187CCF}" type="datetimeFigureOut">
              <a:rPr lang="en-IN" smtClean="0"/>
              <a:t>09-04-2021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79F2B-512A-462B-9C5D-315D7A91A8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3740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B01DF-85BC-446B-8840-C1B8BD187CCF}" type="datetimeFigureOut">
              <a:rPr lang="en-IN" smtClean="0"/>
              <a:t>09-04-2021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79F2B-512A-462B-9C5D-315D7A91A8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8182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B01DF-85BC-446B-8840-C1B8BD187CCF}" type="datetimeFigureOut">
              <a:rPr lang="en-IN" smtClean="0"/>
              <a:t>09-04-2021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79F2B-512A-462B-9C5D-315D7A91A8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1898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B01DF-85BC-446B-8840-C1B8BD187CCF}" type="datetimeFigureOut">
              <a:rPr lang="en-IN" smtClean="0"/>
              <a:t>09-04-2021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B79F2B-512A-462B-9C5D-315D7A91A8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4617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1B5FE8DA-1291-406D-A2DE-225305CC6FE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C1608C4E-3A8B-4D24-BF83-320653595852}" type="datetime1">
              <a:rPr lang="en-US" smtClean="0"/>
              <a:t>09-Apr-21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48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4421" y="5427341"/>
            <a:ext cx="9148421" cy="1518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2945" y="4594796"/>
            <a:ext cx="45719" cy="61388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F2B2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0983CA01-DED8-4A8A-82CA-5B1BE1DADB0C}"/>
              </a:ext>
            </a:extLst>
          </p:cNvPr>
          <p:cNvSpPr/>
          <p:nvPr/>
        </p:nvSpPr>
        <p:spPr>
          <a:xfrm flipV="1">
            <a:off x="5305223" y="5208677"/>
            <a:ext cx="1291772" cy="1157606"/>
          </a:xfrm>
          <a:prstGeom prst="rtTriangle">
            <a:avLst/>
          </a:prstGeom>
          <a:solidFill>
            <a:srgbClr val="FFFFFF">
              <a:lumMod val="95000"/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AD0D7B8-E462-453C-B296-CA0154FA54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3584657"/>
          <a:ext cx="2631143" cy="25076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3" imgW="2169000" imgH="2169360" progId="">
                  <p:embed/>
                </p:oleObj>
              </mc:Choice>
              <mc:Fallback>
                <p:oleObj name="CorelDRAW" r:id="rId3" imgW="2169000" imgH="2169360" progId="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CAD0D7B8-E462-453C-B296-CA0154FA54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7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584657"/>
                        <a:ext cx="2631143" cy="250767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ight Triangle 8">
            <a:extLst>
              <a:ext uri="{FF2B5EF4-FFF2-40B4-BE49-F238E27FC236}">
                <a16:creationId xmlns:a16="http://schemas.microsoft.com/office/drawing/2014/main" id="{0983CA01-DED8-4A8A-82CA-5B1BE1DADB0C}"/>
              </a:ext>
            </a:extLst>
          </p:cNvPr>
          <p:cNvSpPr/>
          <p:nvPr/>
        </p:nvSpPr>
        <p:spPr>
          <a:xfrm flipH="1">
            <a:off x="3997438" y="-64960"/>
            <a:ext cx="5146562" cy="5852440"/>
          </a:xfrm>
          <a:prstGeom prst="rtTriangle">
            <a:avLst/>
          </a:prstGeom>
          <a:solidFill>
            <a:srgbClr val="FFFFFF">
              <a:lumMod val="95000"/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24074" y="2025525"/>
            <a:ext cx="6829425" cy="1580679"/>
          </a:xfrm>
          <a:prstGeom prst="rect">
            <a:avLst/>
          </a:prstGeom>
          <a:gradFill flip="none" rotWithShape="1">
            <a:gsLst>
              <a:gs pos="15000">
                <a:srgbClr val="FFFFFF">
                  <a:alpha val="34000"/>
                </a:srgbClr>
              </a:gs>
              <a:gs pos="94000">
                <a:srgbClr val="FFFFFF">
                  <a:alpha val="34000"/>
                </a:srgbClr>
              </a:gs>
              <a:gs pos="2655">
                <a:schemeClr val="bg1">
                  <a:alpha val="0"/>
                </a:schemeClr>
              </a:gs>
              <a:gs pos="51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21" y="-64960"/>
            <a:ext cx="3585821" cy="1429082"/>
          </a:xfrm>
          <a:prstGeom prst="rect">
            <a:avLst/>
          </a:prstGeom>
        </p:spPr>
      </p:pic>
      <p:sp>
        <p:nvSpPr>
          <p:cNvPr id="12" name="Right Triangle 11"/>
          <p:cNvSpPr/>
          <p:nvPr/>
        </p:nvSpPr>
        <p:spPr>
          <a:xfrm rot="10800000" flipV="1">
            <a:off x="7501759" y="5638118"/>
            <a:ext cx="1676400" cy="1347917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854119" y="5927227"/>
            <a:ext cx="492860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per" panose="02000506000000020004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2F2B20"/>
              </a:solidFill>
              <a:effectLst/>
              <a:uLnTx/>
              <a:uFillTx/>
              <a:latin typeface="Casper" panose="02000506000000020004" pitchFamily="2" charset="0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87226" y="5941457"/>
            <a:ext cx="45719" cy="3706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832945" y="1225288"/>
            <a:ext cx="7010400" cy="512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2F2B20"/>
                </a:solidFill>
                <a:effectLst/>
                <a:uLnTx/>
                <a:uFillTx/>
                <a:latin typeface="Arial Black" panose="020B0A04020102020204" pitchFamily="34" charset="0"/>
                <a:ea typeface="Karla" pitchFamily="2" charset="0"/>
                <a:cs typeface="Karla" pitchFamily="2" charset="0"/>
              </a:rPr>
              <a:t>UNIVERSITY INSTITUTE ENGINEERING </a:t>
            </a:r>
          </a:p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2F2B20"/>
                </a:solidFill>
                <a:effectLst/>
                <a:uLnTx/>
                <a:uFillTx/>
                <a:latin typeface="Arial Black" panose="020B0A04020102020204" pitchFamily="34" charset="0"/>
                <a:ea typeface="Karla" pitchFamily="2" charset="0"/>
                <a:cs typeface="Karla" pitchFamily="2" charset="0"/>
              </a:rPr>
              <a:t>DEPARTMENT OF COMPUTER SCIENCE &amp; ENGINEERING</a:t>
            </a:r>
          </a:p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F2B2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Bachelor of Engineering</a:t>
            </a:r>
          </a:p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F2B2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Submitted By: Chandrashekhar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F2B2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F2B2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  Yash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F2B2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F2B2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 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2F2B2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Sanskriti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F2B20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F2B2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  Tanuja</a:t>
            </a:r>
          </a:p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				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F2B20"/>
              </a:solidFill>
              <a:effectLst/>
              <a:uLnTx/>
              <a:uFillTx/>
              <a:latin typeface="Raleway ExtraBold" pitchFamily="34" charset="-5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7505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-Timelin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9995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-Thank-You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1981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-Teams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236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-Tit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2608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-Tit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0265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-Welcom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618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-Welcom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7331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-Untitle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4860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-Untitle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7897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-Untitle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841713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44</Words>
  <Application>Microsoft Office PowerPoint</Application>
  <PresentationFormat>On-screen Show (4:3)</PresentationFormat>
  <Paragraphs>8</Paragraphs>
  <Slides>11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Arial Black</vt:lpstr>
      <vt:lpstr>Calibri</vt:lpstr>
      <vt:lpstr>Cambria</vt:lpstr>
      <vt:lpstr>Casper</vt:lpstr>
      <vt:lpstr>Raleway ExtraBold</vt:lpstr>
      <vt:lpstr>Times New Roman</vt:lpstr>
      <vt:lpstr>Office Theme</vt:lpstr>
      <vt:lpstr>Adjacency</vt:lpstr>
      <vt:lpstr>CorelDRAW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Tanuja Kumari</dc:creator>
  <cp:lastModifiedBy>Ambarsariya</cp:lastModifiedBy>
  <cp:revision>2</cp:revision>
  <dcterms:created xsi:type="dcterms:W3CDTF">2021-04-08T15:11:50Z</dcterms:created>
  <dcterms:modified xsi:type="dcterms:W3CDTF">2021-04-09T04:43:28Z</dcterms:modified>
</cp:coreProperties>
</file>